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50" autoAdjust="0"/>
    <p:restoredTop sz="94624"/>
  </p:normalViewPr>
  <p:slideViewPr>
    <p:cSldViewPr snapToGrid="0" snapToObjects="1">
      <p:cViewPr>
        <p:scale>
          <a:sx n="73" d="100"/>
          <a:sy n="73" d="100"/>
        </p:scale>
        <p:origin x="2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3.jpg"/><Relationship Id="rId3" Type="http://schemas.openxmlformats.org/officeDocument/2006/relationships/image" Target="../media/image8.jpg"/><Relationship Id="rId21" Type="http://schemas.openxmlformats.org/officeDocument/2006/relationships/image" Target="../media/image26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7.jpg"/><Relationship Id="rId16" Type="http://schemas.openxmlformats.org/officeDocument/2006/relationships/image" Target="../media/image21.jpg"/><Relationship Id="rId20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4.jp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Relationship Id="rId22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../Documents/GitHub/ai-alliance/htdocs/ai-alliance/index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8000" cap="none" dirty="0" err="1"/>
              <a:t>AEyeAlliance</a:t>
            </a:r>
            <a:br>
              <a:rPr lang="en-US" altLang="ja-JP" cap="none" dirty="0"/>
            </a:br>
            <a:r>
              <a:rPr lang="en-US" altLang="ja-JP" sz="3500" cap="none" dirty="0"/>
              <a:t>-Braille to Text Converter-</a:t>
            </a:r>
            <a:endParaRPr lang="en-US" sz="35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HELEN, TING-YI, WAN-CHUN, YUE, MARIN</a:t>
            </a:r>
          </a:p>
        </p:txBody>
      </p:sp>
    </p:spTree>
    <p:extLst>
      <p:ext uri="{BB962C8B-B14F-4D97-AF65-F5344CB8AC3E}">
        <p14:creationId xmlns:p14="http://schemas.microsoft.com/office/powerpoint/2010/main" val="115235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braille?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0" y="2065867"/>
            <a:ext cx="5491654" cy="364966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79" y="2065867"/>
            <a:ext cx="9223664" cy="38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Recognition using CNN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2065867"/>
            <a:ext cx="10131425" cy="3401525"/>
          </a:xfrm>
        </p:spPr>
      </p:pic>
    </p:spTree>
    <p:extLst>
      <p:ext uri="{BB962C8B-B14F-4D97-AF65-F5344CB8AC3E}">
        <p14:creationId xmlns:p14="http://schemas.microsoft.com/office/powerpoint/2010/main" val="166842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6401" r="6281" b="6947"/>
          <a:stretch/>
        </p:blipFill>
        <p:spPr>
          <a:xfrm>
            <a:off x="3989688" y="1872412"/>
            <a:ext cx="4019500" cy="39518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dataset!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403" y="3292680"/>
            <a:ext cx="646276" cy="830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02" y="1792296"/>
            <a:ext cx="664978" cy="8549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23" y="4629972"/>
            <a:ext cx="754126" cy="969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50" y="4259996"/>
            <a:ext cx="692037" cy="8897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091" y="2926628"/>
            <a:ext cx="721994" cy="9282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94" y="5243110"/>
            <a:ext cx="662943" cy="8523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41" y="3725189"/>
            <a:ext cx="749434" cy="9635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44" y="2535846"/>
            <a:ext cx="634607" cy="8159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79" y="1714078"/>
            <a:ext cx="639153" cy="8217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1" y="5047902"/>
            <a:ext cx="671235" cy="863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71" y="4320266"/>
            <a:ext cx="671235" cy="863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19" y="3765904"/>
            <a:ext cx="717767" cy="9228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44" y="5495653"/>
            <a:ext cx="714168" cy="9182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15" y="1710030"/>
            <a:ext cx="671235" cy="8630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58" y="4324894"/>
            <a:ext cx="714168" cy="9182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28" y="3077263"/>
            <a:ext cx="690726" cy="8880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071" y="4373973"/>
            <a:ext cx="717814" cy="9229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0" y="2635903"/>
            <a:ext cx="666750" cy="8572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28" y="1864783"/>
            <a:ext cx="666750" cy="8572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75" y="2949574"/>
            <a:ext cx="683906" cy="8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6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our data to train a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A3DA7D-AC6E-494C-815D-1BA2FF3FB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2" t="26048" r="45316" b="10172"/>
          <a:stretch/>
        </p:blipFill>
        <p:spPr>
          <a:xfrm>
            <a:off x="603315" y="2234153"/>
            <a:ext cx="3186449" cy="4053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DE21F2-6660-4DBF-BC54-0607F79C5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10" t="24467" r="45358" b="12097"/>
          <a:stretch/>
        </p:blipFill>
        <p:spPr>
          <a:xfrm>
            <a:off x="8144759" y="2245936"/>
            <a:ext cx="3210992" cy="4029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5D05D2-8A74-4CE6-91CB-FFACA5D57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32" t="27105" r="46147" b="10653"/>
          <a:stretch/>
        </p:blipFill>
        <p:spPr>
          <a:xfrm>
            <a:off x="4431978" y="2222369"/>
            <a:ext cx="3070567" cy="40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3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 decided to Work with MNIST first!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48" y="2065867"/>
            <a:ext cx="6359093" cy="3827655"/>
          </a:xfrm>
        </p:spPr>
      </p:pic>
    </p:spTree>
    <p:extLst>
      <p:ext uri="{BB962C8B-B14F-4D97-AF65-F5344CB8AC3E}">
        <p14:creationId xmlns:p14="http://schemas.microsoft.com/office/powerpoint/2010/main" val="129772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C49C-7829-429F-96D5-7A6EC647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79120"/>
            <a:ext cx="10131425" cy="1456267"/>
          </a:xfrm>
        </p:spPr>
        <p:txBody>
          <a:bodyPr/>
          <a:lstStyle/>
          <a:p>
            <a:r>
              <a:rPr lang="en-CA" dirty="0"/>
              <a:t>Training Our CNN Model</a:t>
            </a:r>
          </a:p>
        </p:txBody>
      </p:sp>
      <p:pic>
        <p:nvPicPr>
          <p:cNvPr id="5" name="GOOD video">
            <a:hlinkClick r:id="" action="ppaction://media"/>
            <a:extLst>
              <a:ext uri="{FF2B5EF4-FFF2-40B4-BE49-F238E27FC236}">
                <a16:creationId xmlns:a16="http://schemas.microsoft.com/office/drawing/2014/main" id="{589616B7-1257-4006-8797-F522913EA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1" y="1649690"/>
            <a:ext cx="8766358" cy="49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2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2" action="ppaction://hlinkfile"/>
            <a:extLst>
              <a:ext uri="{FF2B5EF4-FFF2-40B4-BE49-F238E27FC236}">
                <a16:creationId xmlns:a16="http://schemas.microsoft.com/office/drawing/2014/main" id="{49A8C8BC-E578-4417-A667-78599CA1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3" y="822709"/>
            <a:ext cx="7620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2AB39-3225-49D7-9939-679C295B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website</a:t>
            </a:r>
          </a:p>
        </p:txBody>
      </p:sp>
    </p:spTree>
    <p:extLst>
      <p:ext uri="{BB962C8B-B14F-4D97-AF65-F5344CB8AC3E}">
        <p14:creationId xmlns:p14="http://schemas.microsoft.com/office/powerpoint/2010/main" val="321300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81891"/>
            <a:ext cx="10131425" cy="1456267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Find/Prepare a data set for braille</a:t>
            </a:r>
          </a:p>
          <a:p>
            <a:r>
              <a:rPr lang="en-US" sz="2400" dirty="0"/>
              <a:t>Recognition of a letter-&gt; word -&gt; line -&gt; paragraph</a:t>
            </a:r>
          </a:p>
          <a:p>
            <a:r>
              <a:rPr lang="en-US" sz="2400" dirty="0"/>
              <a:t>Auto-detection of a language that a specific braille sentence is in</a:t>
            </a:r>
          </a:p>
          <a:p>
            <a:r>
              <a:rPr lang="en-US" sz="2400" dirty="0"/>
              <a:t>Making an app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4828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416</TotalTime>
  <Words>79</Words>
  <Application>Microsoft Office PowerPoint</Application>
  <PresentationFormat>Widescreen</PresentationFormat>
  <Paragraphs>14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Calibri Light</vt:lpstr>
      <vt:lpstr>Celestial</vt:lpstr>
      <vt:lpstr>AEyeAlliance -Braille to Text Converter-</vt:lpstr>
      <vt:lpstr>Why braille? </vt:lpstr>
      <vt:lpstr>Letter Recognition using CNN</vt:lpstr>
      <vt:lpstr>We need a dataset!</vt:lpstr>
      <vt:lpstr>Feed our data to train a model</vt:lpstr>
      <vt:lpstr>But We decided to Work with MNIST first!</vt:lpstr>
      <vt:lpstr>Training Our CNN Model</vt:lpstr>
      <vt:lpstr>Our website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AEyeAlliance -Braille to Text Converter-</dc:title>
  <dc:creator>Marin Ito</dc:creator>
  <cp:lastModifiedBy>Helen Gezahegn</cp:lastModifiedBy>
  <cp:revision>21</cp:revision>
  <dcterms:created xsi:type="dcterms:W3CDTF">2018-05-27T02:32:57Z</dcterms:created>
  <dcterms:modified xsi:type="dcterms:W3CDTF">2018-05-27T15:45:19Z</dcterms:modified>
</cp:coreProperties>
</file>